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EA73D-5C2E-E91D-E36B-F4C8AEB42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51FCD9-F544-19F7-4FA4-990806661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7709A4-D06E-E387-D1A9-74A235B60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9EC02D-2F98-4F03-9348-54318632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6EC77C-F973-54A7-92D1-24BB838C1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2584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2999C-F030-2243-8AA6-DC6F6FF0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6655C1-CAA7-3D8A-9025-934039CB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7D7994-7098-7DDE-4214-80FD34E2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3D37DA-0B75-454E-DDD7-D1B6D15C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D661F8-7F5C-03C2-DB85-D001CF61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447715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6CBFF-FFDE-C435-5547-1CFF05F9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3561A7-7983-F8D2-C341-AD3F4F6EC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95B8E2-368B-4098-17B8-93107905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28D86A-D28B-411A-ADA0-B4FD21195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DBB66B-39FE-DCE1-A15A-409135C4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1015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A9939-3446-2D05-4003-0EDF3444F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1D083D-AC69-1D73-729A-BEE0C0497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6C6867-F966-37A3-5EC7-07F3DED10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BE5684-723D-1C7A-401B-42D90915D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06A990-7F2F-3369-F71E-37095E59C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0D7338-EDD7-C75D-D067-332FAEBA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5359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96312-F22C-E8DA-4E7B-D5DBED50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D67025-BE80-20A3-97F9-CBC8DDE11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11816C-D5BA-76B9-5786-598A03169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867AD1C-1CEA-62BE-30B3-31BC59CF1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2F3658-5948-3BA4-E643-70B302E95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6748780-249B-CF55-B72A-B04C6B3B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D46AC-4670-566B-3B6B-480619EA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5C3D960-4081-8023-DCD0-9D8AE623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02355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D4615-ABF8-93F4-3748-239AFE891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BECFDF-071B-921C-5B23-C40CF392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9EEDA1-7676-476A-30AD-8630ED88F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3AC3BB9-0095-A5E3-1EC9-2A6F39972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5655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87719E-7119-2126-1C56-CFEDA70A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8F7639-E92E-B759-AEBB-8633F8ADE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053341-7E28-CA9D-C0DF-440148CBC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3883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B75AE-008F-DB6C-5938-C3BD8F82C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2798A8-7A95-0794-AD3E-7BAFAE6AB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A1F5E6-1C48-4BAF-5E9B-BF4195A82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C80F90-7DF3-A73A-355B-ABCE1155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739489-64F5-C187-B9C6-0143849C4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E7B61D-8B2B-9109-5DF5-D66D54C2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9770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AFC48-D28F-3EEF-913D-D6BAEF18A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8574878-66B9-A54A-1E92-53CCFF36EA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C5B30C-050C-880E-F85F-1C78B87F8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D89427-8179-5221-0116-1D60C0726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AE2B65-5C38-7ED9-C414-2BDEEE53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796C27-6EB1-B445-4183-8B1877411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9249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A9ADC-DD20-093F-33DE-B62A8A6D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2A2CAB-B6E4-7675-A8FB-67B3F34FBC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F2F1B7-E757-0137-2298-57D74983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AF89E4-83C1-FA3F-D83F-059E20DD0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ED0D1-AC45-86BA-C8C1-1423D5A8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776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AA3D79-8B0A-1329-AA8C-552DE0652F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48F0BD-3E8E-4A0D-5FA7-3A6A4E380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4B2381-1676-D917-C246-EBB17F3A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4B4D75-B7D6-F35C-467B-C83B00DEE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845F03-BC93-A4AE-C8EF-11599443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07733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62D70B3-E10A-D067-7042-E293EAE2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D1605E-0F79-8252-06B8-1AAE64089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5C8ABD-BBDE-A81A-4C96-EB6D1A3F16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4E7D-A9BE-496C-A5C3-51BE64C05FC7}" type="datetimeFigureOut">
              <a:rPr lang="es-UY" smtClean="0"/>
              <a:t>28/9/2026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358135-32D2-BBF7-EA23-95EBE1E50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39A9B4-045C-A752-0654-42EACDC20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5A7F4-75D6-472F-8E21-D7E827D2BEA8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8240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5EBAB6-19B2-C941-30C5-B14740DCF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b="7294"/>
          <a:stretch>
            <a:fillRect/>
          </a:stretch>
        </p:blipFill>
        <p:spPr>
          <a:xfrm>
            <a:off x="0" y="-2304"/>
            <a:ext cx="12192000" cy="685800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D403E3F1-3033-BAEB-6C43-9AB19AE4AC99}"/>
              </a:ext>
            </a:extLst>
          </p:cNvPr>
          <p:cNvSpPr/>
          <p:nvPr/>
        </p:nvSpPr>
        <p:spPr>
          <a:xfrm>
            <a:off x="-65988" y="5344998"/>
            <a:ext cx="12257988" cy="1205290"/>
          </a:xfrm>
          <a:prstGeom prst="rect">
            <a:avLst/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6FA1A44-B097-562F-4ED0-32210C15A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48" y="5536741"/>
            <a:ext cx="1787952" cy="7329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E40D722-00FF-F38F-32AE-C6CA3729E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875" y="5513702"/>
            <a:ext cx="2253351" cy="8678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35458C1-EA23-29BE-F512-9A9CC09CC7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4" y="5368860"/>
            <a:ext cx="1524184" cy="115756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1DCED0D-3F7C-D318-BA00-5DB4C70E97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654" y="5428954"/>
            <a:ext cx="2309566" cy="105696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BAD43D10-2F75-EDF0-7FB7-F1C51BEE73A0}"/>
              </a:ext>
            </a:extLst>
          </p:cNvPr>
          <p:cNvSpPr txBox="1"/>
          <p:nvPr/>
        </p:nvSpPr>
        <p:spPr>
          <a:xfrm>
            <a:off x="791852" y="1743959"/>
            <a:ext cx="8927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3200" dirty="0"/>
              <a:t>Poner título de la ponencia 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0FED3BE4-3AF8-6F28-7B94-625AF6EDD1E9}"/>
              </a:ext>
            </a:extLst>
          </p:cNvPr>
          <p:cNvSpPr/>
          <p:nvPr/>
        </p:nvSpPr>
        <p:spPr>
          <a:xfrm>
            <a:off x="-716437" y="2303"/>
            <a:ext cx="10030119" cy="1421142"/>
          </a:xfrm>
          <a:prstGeom prst="roundRect">
            <a:avLst>
              <a:gd name="adj" fmla="val 44823"/>
            </a:avLst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823FBB-8760-EF1E-8744-8E17EFC96FD9}"/>
              </a:ext>
            </a:extLst>
          </p:cNvPr>
          <p:cNvSpPr txBox="1"/>
          <p:nvPr/>
        </p:nvSpPr>
        <p:spPr>
          <a:xfrm>
            <a:off x="791853" y="294913"/>
            <a:ext cx="8257880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UY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XI CONGRESO INTERNACIONAL </a:t>
            </a:r>
            <a:r>
              <a:rPr lang="es-UY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UY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GESTIÓN UNIVERSITARIA: PROBLEMÁTICA ACTUAL Y RETOS PARA SU TRANSFORMACIÓN”</a:t>
            </a:r>
            <a:endParaRPr lang="es-U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E2B5AB4-871D-1198-C41F-2B39EAA82C3F}"/>
              </a:ext>
            </a:extLst>
          </p:cNvPr>
          <p:cNvSpPr txBox="1"/>
          <p:nvPr/>
        </p:nvSpPr>
        <p:spPr>
          <a:xfrm>
            <a:off x="791853" y="3487919"/>
            <a:ext cx="6806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Poner nombre de los autores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CB78874-D7FB-70E4-D0AD-91C26E8A858E}"/>
              </a:ext>
            </a:extLst>
          </p:cNvPr>
          <p:cNvSpPr txBox="1"/>
          <p:nvPr/>
        </p:nvSpPr>
        <p:spPr>
          <a:xfrm>
            <a:off x="7136091" y="4529267"/>
            <a:ext cx="4678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UY" sz="1600" dirty="0"/>
              <a:t>Universidad, país</a:t>
            </a:r>
          </a:p>
        </p:txBody>
      </p:sp>
    </p:spTree>
    <p:extLst>
      <p:ext uri="{BB962C8B-B14F-4D97-AF65-F5344CB8AC3E}">
        <p14:creationId xmlns:p14="http://schemas.microsoft.com/office/powerpoint/2010/main" val="195135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B0F47-14EE-088F-7994-F6EB75C9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F7E76BA-1D98-98CB-F53A-FAF918641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b="7294"/>
          <a:stretch>
            <a:fillRect/>
          </a:stretch>
        </p:blipFill>
        <p:spPr>
          <a:xfrm>
            <a:off x="0" y="-2304"/>
            <a:ext cx="12192000" cy="6858001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6AAA3041-78ED-B42D-2D46-0F187D72E029}"/>
              </a:ext>
            </a:extLst>
          </p:cNvPr>
          <p:cNvSpPr/>
          <p:nvPr/>
        </p:nvSpPr>
        <p:spPr>
          <a:xfrm>
            <a:off x="-716437" y="2303"/>
            <a:ext cx="10030119" cy="1421142"/>
          </a:xfrm>
          <a:prstGeom prst="roundRect">
            <a:avLst>
              <a:gd name="adj" fmla="val 44823"/>
            </a:avLst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2FDFDE-A135-3F13-C1F2-5BA6D729E373}"/>
              </a:ext>
            </a:extLst>
          </p:cNvPr>
          <p:cNvSpPr txBox="1"/>
          <p:nvPr/>
        </p:nvSpPr>
        <p:spPr>
          <a:xfrm>
            <a:off x="791853" y="294913"/>
            <a:ext cx="825788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UY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de la diapositiva</a:t>
            </a:r>
            <a:endParaRPr lang="es-UY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99CF487-8FD1-4015-9068-AD3266EC70B4}"/>
              </a:ext>
            </a:extLst>
          </p:cNvPr>
          <p:cNvSpPr txBox="1"/>
          <p:nvPr/>
        </p:nvSpPr>
        <p:spPr>
          <a:xfrm>
            <a:off x="1084082" y="2045616"/>
            <a:ext cx="9785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800" dirty="0"/>
              <a:t>Texto a una columna</a:t>
            </a:r>
          </a:p>
        </p:txBody>
      </p:sp>
    </p:spTree>
    <p:extLst>
      <p:ext uri="{BB962C8B-B14F-4D97-AF65-F5344CB8AC3E}">
        <p14:creationId xmlns:p14="http://schemas.microsoft.com/office/powerpoint/2010/main" val="275639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AA6D0-C8D7-730D-F39D-9EAE109E1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47A630C-5A87-EB6E-E864-74263A70D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b="7294"/>
          <a:stretch>
            <a:fillRect/>
          </a:stretch>
        </p:blipFill>
        <p:spPr>
          <a:xfrm>
            <a:off x="0" y="-2304"/>
            <a:ext cx="12192000" cy="6858001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EE9A41C-CE1F-C6E2-F016-2CE4A0483A95}"/>
              </a:ext>
            </a:extLst>
          </p:cNvPr>
          <p:cNvSpPr/>
          <p:nvPr/>
        </p:nvSpPr>
        <p:spPr>
          <a:xfrm>
            <a:off x="-716437" y="2303"/>
            <a:ext cx="10030119" cy="1421142"/>
          </a:xfrm>
          <a:prstGeom prst="roundRect">
            <a:avLst>
              <a:gd name="adj" fmla="val 44823"/>
            </a:avLst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DB953AA-71AE-AE64-4479-9F9DBBDBCC54}"/>
              </a:ext>
            </a:extLst>
          </p:cNvPr>
          <p:cNvSpPr txBox="1"/>
          <p:nvPr/>
        </p:nvSpPr>
        <p:spPr>
          <a:xfrm>
            <a:off x="791853" y="294913"/>
            <a:ext cx="825788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UY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de la diapositiva</a:t>
            </a:r>
            <a:endParaRPr lang="es-UY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0E4E1C-238C-36EC-3D25-9B8CDDD51ED5}"/>
              </a:ext>
            </a:extLst>
          </p:cNvPr>
          <p:cNvSpPr txBox="1"/>
          <p:nvPr/>
        </p:nvSpPr>
        <p:spPr>
          <a:xfrm>
            <a:off x="791853" y="2045616"/>
            <a:ext cx="5011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Texto a dos columna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E711E2-33FA-31E3-22B3-1890089224A1}"/>
              </a:ext>
            </a:extLst>
          </p:cNvPr>
          <p:cNvSpPr txBox="1"/>
          <p:nvPr/>
        </p:nvSpPr>
        <p:spPr>
          <a:xfrm>
            <a:off x="6614477" y="2045615"/>
            <a:ext cx="5011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Texto a dos columna</a:t>
            </a:r>
          </a:p>
        </p:txBody>
      </p:sp>
    </p:spTree>
    <p:extLst>
      <p:ext uri="{BB962C8B-B14F-4D97-AF65-F5344CB8AC3E}">
        <p14:creationId xmlns:p14="http://schemas.microsoft.com/office/powerpoint/2010/main" val="78992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C476B-D5F3-6D59-CF85-284632C85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10016E-F7C2-9394-E735-6E40C8B1A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b="7294"/>
          <a:stretch>
            <a:fillRect/>
          </a:stretch>
        </p:blipFill>
        <p:spPr>
          <a:xfrm>
            <a:off x="0" y="-2304"/>
            <a:ext cx="12192000" cy="6858001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74B4D9D2-1D82-2890-DB23-275BA58E2309}"/>
              </a:ext>
            </a:extLst>
          </p:cNvPr>
          <p:cNvSpPr/>
          <p:nvPr/>
        </p:nvSpPr>
        <p:spPr>
          <a:xfrm>
            <a:off x="-716437" y="2303"/>
            <a:ext cx="10030119" cy="1421142"/>
          </a:xfrm>
          <a:prstGeom prst="roundRect">
            <a:avLst>
              <a:gd name="adj" fmla="val 44823"/>
            </a:avLst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4A2893-11ED-AB1D-C3F0-6DC9F456B79B}"/>
              </a:ext>
            </a:extLst>
          </p:cNvPr>
          <p:cNvSpPr txBox="1"/>
          <p:nvPr/>
        </p:nvSpPr>
        <p:spPr>
          <a:xfrm>
            <a:off x="791853" y="294913"/>
            <a:ext cx="825788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UY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de la diapositiva</a:t>
            </a:r>
            <a:endParaRPr lang="es-UY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F10B21-A3AE-D701-0813-1BD708C942B3}"/>
              </a:ext>
            </a:extLst>
          </p:cNvPr>
          <p:cNvSpPr txBox="1"/>
          <p:nvPr/>
        </p:nvSpPr>
        <p:spPr>
          <a:xfrm>
            <a:off x="791853" y="2045616"/>
            <a:ext cx="5011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Texto a una columna con imagen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A08C77A-DB34-597A-9F8A-431D6D263997}"/>
              </a:ext>
            </a:extLst>
          </p:cNvPr>
          <p:cNvSpPr/>
          <p:nvPr/>
        </p:nvSpPr>
        <p:spPr>
          <a:xfrm>
            <a:off x="7428321" y="2111603"/>
            <a:ext cx="4355183" cy="420435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D5E809-2416-1C78-F0BF-793FD883E5C7}"/>
              </a:ext>
            </a:extLst>
          </p:cNvPr>
          <p:cNvSpPr txBox="1"/>
          <p:nvPr/>
        </p:nvSpPr>
        <p:spPr>
          <a:xfrm>
            <a:off x="7814820" y="3798281"/>
            <a:ext cx="3836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Sustituir por una imagen, gráfico o tabla. </a:t>
            </a:r>
          </a:p>
        </p:txBody>
      </p:sp>
    </p:spTree>
    <p:extLst>
      <p:ext uri="{BB962C8B-B14F-4D97-AF65-F5344CB8AC3E}">
        <p14:creationId xmlns:p14="http://schemas.microsoft.com/office/powerpoint/2010/main" val="126046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3C502-3EC2-B205-4CBE-CCD09D7CD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81697DE-6F77-19DF-D6A6-681EF2A9C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" b="7294"/>
          <a:stretch>
            <a:fillRect/>
          </a:stretch>
        </p:blipFill>
        <p:spPr>
          <a:xfrm>
            <a:off x="0" y="-2304"/>
            <a:ext cx="12192000" cy="6858001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6EAED1D-D4A6-6A15-DB17-5F81962283B5}"/>
              </a:ext>
            </a:extLst>
          </p:cNvPr>
          <p:cNvSpPr/>
          <p:nvPr/>
        </p:nvSpPr>
        <p:spPr>
          <a:xfrm>
            <a:off x="-65988" y="5344998"/>
            <a:ext cx="12257988" cy="1205290"/>
          </a:xfrm>
          <a:prstGeom prst="rect">
            <a:avLst/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DEBD870-D412-AD73-B0D4-FFFC832F4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48" y="5536741"/>
            <a:ext cx="1787952" cy="7329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C7755BB-A77C-0CFE-CD5A-9AC94830B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875" y="5513702"/>
            <a:ext cx="2253351" cy="8678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DE98E16-0063-97FE-3720-FC82DDA30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4" y="5368860"/>
            <a:ext cx="1524184" cy="115756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BCABD84-689B-A7E0-8B91-B349CFE6D1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654" y="5428954"/>
            <a:ext cx="2309566" cy="1056966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EEB7707-D87F-BC9D-8186-E4713BDE40FD}"/>
              </a:ext>
            </a:extLst>
          </p:cNvPr>
          <p:cNvSpPr/>
          <p:nvPr/>
        </p:nvSpPr>
        <p:spPr>
          <a:xfrm>
            <a:off x="-716437" y="2303"/>
            <a:ext cx="10030119" cy="1421142"/>
          </a:xfrm>
          <a:prstGeom prst="roundRect">
            <a:avLst>
              <a:gd name="adj" fmla="val 44823"/>
            </a:avLst>
          </a:prstGeom>
          <a:solidFill>
            <a:schemeClr val="accent5">
              <a:lumMod val="60000"/>
              <a:lumOff val="4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4283EF-D2FA-71CC-4837-936843E18F1C}"/>
              </a:ext>
            </a:extLst>
          </p:cNvPr>
          <p:cNvSpPr txBox="1"/>
          <p:nvPr/>
        </p:nvSpPr>
        <p:spPr>
          <a:xfrm>
            <a:off x="791853" y="294913"/>
            <a:ext cx="8257880" cy="86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UY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XI CONGRESO INTERNACIONAL </a:t>
            </a:r>
            <a:r>
              <a:rPr lang="es-UY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UY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GESTIÓN UNIVERSITARIA: PROBLEMÁTICA ACTUAL Y RETOS PARA SU TRANSFORMACIÓN”</a:t>
            </a:r>
            <a:endParaRPr lang="es-U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D9D69DE-58EF-F3EE-C356-33A887216B48}"/>
              </a:ext>
            </a:extLst>
          </p:cNvPr>
          <p:cNvSpPr txBox="1"/>
          <p:nvPr/>
        </p:nvSpPr>
        <p:spPr>
          <a:xfrm>
            <a:off x="895546" y="2595699"/>
            <a:ext cx="6806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400" dirty="0"/>
              <a:t>Repetir como última diapositiva la diapositiva de presentación</a:t>
            </a:r>
          </a:p>
        </p:txBody>
      </p:sp>
    </p:spTree>
    <p:extLst>
      <p:ext uri="{BB962C8B-B14F-4D97-AF65-F5344CB8AC3E}">
        <p14:creationId xmlns:p14="http://schemas.microsoft.com/office/powerpoint/2010/main" val="2745033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90</Words>
  <Application>Microsoft Office PowerPoint</Application>
  <PresentationFormat>Panorámica</PresentationFormat>
  <Paragraphs>14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Comunicacion</dc:creator>
  <cp:lastModifiedBy>ComunicaciónAUGM</cp:lastModifiedBy>
  <cp:revision>3</cp:revision>
  <dcterms:created xsi:type="dcterms:W3CDTF">2026-09-27T23:29:43Z</dcterms:created>
  <dcterms:modified xsi:type="dcterms:W3CDTF">2026-09-28T13:39:21Z</dcterms:modified>
</cp:coreProperties>
</file>